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1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1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5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9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5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2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9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7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8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BE57D-7A9C-4DEB-AE70-062A3ABB32D0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DD9A-74F1-46FC-B412-84265D4C3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8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58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used in seed bed preparation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1136" y="2799886"/>
            <a:ext cx="4554855" cy="425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6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6040" y="2294190"/>
            <a:ext cx="4828031" cy="456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5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5457" y="2059517"/>
            <a:ext cx="4611052" cy="4423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1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217" y="2731467"/>
            <a:ext cx="3683698" cy="349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74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072" y="2109203"/>
            <a:ext cx="4196334" cy="394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35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2616" y="2727552"/>
            <a:ext cx="4927663" cy="327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0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8156" y="1115568"/>
            <a:ext cx="7999978" cy="436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014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</Words>
  <Application>Microsoft Office PowerPoint</Application>
  <PresentationFormat>Widescreen</PresentationFormat>
  <Paragraphs>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Tools used in seed bed preparation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</cp:revision>
  <dcterms:created xsi:type="dcterms:W3CDTF">2025-10-02T11:58:39Z</dcterms:created>
  <dcterms:modified xsi:type="dcterms:W3CDTF">2025-10-02T12:18:27Z</dcterms:modified>
</cp:coreProperties>
</file>